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232" y="-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1A73C-E267-4F6B-9A21-A4C8BF4F1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243592-42C1-49D0-909E-82A1D5CB5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105366-C609-4389-B8AE-37FCE7EDD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3D4429-E8A3-4E69-836C-C49B11B9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84653A-F31E-4F74-9D28-4CFD97E7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39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42365-12A8-4E94-8398-A9C0D800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13131E-C06F-42CF-8A53-38339FEEB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8BE679-9482-4E31-BB06-E9FCE593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46A99C-BA51-48BF-8CE5-E2A09956F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A969D1-EC68-4143-81EF-B551C6CA5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37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A4F5DD-8572-44D9-AF8A-7E99E4130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D027975-6C69-4F01-AD9C-18DEC452A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32823-CCEA-440D-9832-52BBF8A3C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226F6E-DCF4-41C1-8D52-57D41044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32E028-4C40-4352-857B-841B65AF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DA9F9-A9CE-40C9-A73E-7B5181BE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F343F2-AF6F-4FFC-92C9-5863D1283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09F706-E76A-4368-B689-1A04BB87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E47C89-31A1-45E0-AED6-1DDA229E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739D1-1ADD-4756-8564-42946ED9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0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05FF2-D6E0-4A39-B067-15C7BA9D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B5E68D-BBC7-49C1-B837-0D01C8CED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72710-4EAE-436B-BEF8-72874608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E0750D-28F1-4932-BD96-18335BDA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7D51D-B690-446E-ABC1-A72EFF85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74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FF21A-C34C-405C-AC00-2A8E361F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34183D-BF4E-45F1-96BD-FA18D2DF8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9E22B7-8905-4057-A182-3DC95A049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70B038-6520-4174-BB80-2C01CC22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FBB8F0-B8A6-4F7B-BCD3-EFDB5367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7E8962-FD18-41B2-B0C5-1F629590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9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301F9-986D-4D0D-9A3A-D91160BD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9972D7-BC06-4A95-B687-65BEFD6E9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E7AC08-D24B-4F38-BC66-B7946EAF9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43E21D-9DA7-48A8-BBFA-102E086B4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E026501-F3D8-4261-81BD-4F2E8A76D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D4137E9-6193-49F8-8903-00056CF1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1BD0528-82CC-4317-A523-3296759A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639A67-C470-48A7-8262-53E471F8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76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078BF-B48D-4798-A78C-26729A00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E01F5F2-586F-4163-A91E-BF92CEED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90563A-C013-477B-9C20-025E6140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C15B131-90B9-4750-9AFD-2896F2792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01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04E57EA-470D-4BFB-9EDB-38E8E37C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9F796A6-3790-4BC2-AD48-9E10652C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48D067-F7A7-4842-8CE1-D2373F1A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46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76356-4A86-4907-90BC-CD3FED4A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DE0013-2736-41A7-9878-4432828A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BB161FD-92B5-49C5-B8D3-66F194157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BD69DF-E889-4B8B-8597-D749C9B41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7E995F-2095-40F7-8304-9536C26A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DBC82A-BC62-4144-8B2C-6DA18B3D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96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0977C-9CD4-42C3-8B1E-FC98CE9C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D87DD55-FF70-48AE-885D-885563BA2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B98259-8B84-4807-B83C-F11B79887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81BD55-E6FD-4928-8631-4BF1CD2D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A5B845-BAC0-4B7D-86D4-5F8EF9A1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030924-5927-4895-A183-9DBD93F0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49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469484C-CA1B-41C5-B0E1-E348D4A6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069EB8-7763-4B66-AE95-C10E299FB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29CAE2-E2BB-4A7F-935C-468921F42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0DDA-5D5C-490E-BFA2-9AEC322B761A}" type="datetimeFigureOut">
              <a:rPr lang="nl-NL" smtClean="0"/>
              <a:t>22-5-2018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78F0AA-E888-4666-8D47-52BFF2D94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A8E411-0267-49E6-BB9C-46196230A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1A75-BDA0-4E7A-A314-22CC4AB762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02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7C7367E-C9A9-4CD3-9A7A-4DA96E959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0"/>
            <a:ext cx="12192000" cy="4610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9EB6FA-1164-4D1D-8B3F-4673A79EF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756458"/>
            <a:ext cx="6943898" cy="999519"/>
          </a:xfrm>
        </p:spPr>
        <p:txBody>
          <a:bodyPr/>
          <a:lstStyle/>
          <a:p>
            <a:r>
              <a:rPr lang="nl-NL" dirty="0"/>
              <a:t>ritmes spelen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CC31195-8C9B-4BF1-87EA-0D9C3A27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055" y="5439151"/>
            <a:ext cx="9144000" cy="1655762"/>
          </a:xfrm>
        </p:spPr>
        <p:txBody>
          <a:bodyPr/>
          <a:lstStyle/>
          <a:p>
            <a:r>
              <a:rPr lang="nl-NL" dirty="0"/>
              <a:t>meer over noten..</a:t>
            </a:r>
          </a:p>
        </p:txBody>
      </p:sp>
    </p:spTree>
    <p:extLst>
      <p:ext uri="{BB962C8B-B14F-4D97-AF65-F5344CB8AC3E}">
        <p14:creationId xmlns:p14="http://schemas.microsoft.com/office/powerpoint/2010/main" val="138972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D474-17E8-44CB-8EA7-1FF723E5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60" y="3758774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muis</a:t>
            </a:r>
          </a:p>
        </p:txBody>
      </p:sp>
      <p:pic>
        <p:nvPicPr>
          <p:cNvPr id="1026" name="Picture 2" descr="https://visualhunt.com/photos/4/pet-cute-animals-furs.jpg?s=l">
            <a:extLst>
              <a:ext uri="{FF2B5EF4-FFF2-40B4-BE49-F238E27FC236}">
                <a16:creationId xmlns:a16="http://schemas.microsoft.com/office/drawing/2014/main" id="{F2418BA7-725C-44AB-B0CE-0A60851E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89" y="77607"/>
            <a:ext cx="3681167" cy="36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3EF5F633-54E8-49B3-8F35-4296737B8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73" y="496674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5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D474-17E8-44CB-8EA7-1FF723E5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78" y="3758774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mo - tor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BBEEAE-2B85-4BEE-BAE1-F2463E239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984" y="167162"/>
            <a:ext cx="5390787" cy="3591612"/>
          </a:xfrm>
          <a:prstGeom prst="rect">
            <a:avLst/>
          </a:prstGeom>
        </p:spPr>
      </p:pic>
      <p:pic>
        <p:nvPicPr>
          <p:cNvPr id="4" name="Picture 4" descr="Gerelateerde afbeelding">
            <a:extLst>
              <a:ext uri="{FF2B5EF4-FFF2-40B4-BE49-F238E27FC236}">
                <a16:creationId xmlns:a16="http://schemas.microsoft.com/office/drawing/2014/main" id="{69B45578-95ED-4351-B523-2950BDC1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51" y="496674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erelateerde afbeelding">
            <a:extLst>
              <a:ext uri="{FF2B5EF4-FFF2-40B4-BE49-F238E27FC236}">
                <a16:creationId xmlns:a16="http://schemas.microsoft.com/office/drawing/2014/main" id="{75D2B76E-453A-4554-B130-AC9BF5E2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56" y="496439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8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D474-17E8-44CB-8EA7-1FF723E5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78" y="3758774"/>
            <a:ext cx="10515600" cy="1325563"/>
          </a:xfrm>
        </p:spPr>
        <p:txBody>
          <a:bodyPr/>
          <a:lstStyle/>
          <a:p>
            <a:pPr algn="ctr"/>
            <a:r>
              <a:rPr lang="nl-NL" dirty="0" err="1"/>
              <a:t>Mo.tor</a:t>
            </a:r>
            <a:r>
              <a:rPr lang="nl-NL" dirty="0"/>
              <a:t>-muis</a:t>
            </a:r>
          </a:p>
        </p:txBody>
      </p:sp>
      <p:pic>
        <p:nvPicPr>
          <p:cNvPr id="2050" name="Picture 2" descr="Afbeeldingsresultaat voor motormuis">
            <a:extLst>
              <a:ext uri="{FF2B5EF4-FFF2-40B4-BE49-F238E27FC236}">
                <a16:creationId xmlns:a16="http://schemas.microsoft.com/office/drawing/2014/main" id="{237AA9EC-AEE9-465B-9EB9-8507A89B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21" y="141402"/>
            <a:ext cx="4730640" cy="34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erelateerde afbeelding">
            <a:extLst>
              <a:ext uri="{FF2B5EF4-FFF2-40B4-BE49-F238E27FC236}">
                <a16:creationId xmlns:a16="http://schemas.microsoft.com/office/drawing/2014/main" id="{899FD3C6-428F-4D43-B784-902D8D9E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78" y="4776248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8B36316-54A2-4D87-921C-056E73CAB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64" y="4776248"/>
            <a:ext cx="1681414" cy="16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D474-17E8-44CB-8EA7-1FF723E5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78" y="3758774"/>
            <a:ext cx="10515600" cy="1325563"/>
          </a:xfrm>
        </p:spPr>
        <p:txBody>
          <a:bodyPr/>
          <a:lstStyle/>
          <a:p>
            <a:pPr algn="ctr"/>
            <a:r>
              <a:rPr lang="nl-NL"/>
              <a:t>Race-wa.gen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37A181B-E6E1-4787-8627-AF9F4F4F3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62" y="123675"/>
            <a:ext cx="6004431" cy="3758774"/>
          </a:xfrm>
          <a:prstGeom prst="rect">
            <a:avLst/>
          </a:prstGeom>
        </p:spPr>
      </p:pic>
      <p:pic>
        <p:nvPicPr>
          <p:cNvPr id="5" name="Picture 4" descr="Gerelateerde afbeelding">
            <a:extLst>
              <a:ext uri="{FF2B5EF4-FFF2-40B4-BE49-F238E27FC236}">
                <a16:creationId xmlns:a16="http://schemas.microsoft.com/office/drawing/2014/main" id="{B53031BC-E067-4AB3-9AF9-D3BE36339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78" y="4839134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F11C49-2D81-4A1A-AA1D-85996E26A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30" y="4839134"/>
            <a:ext cx="1681414" cy="16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6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D474-17E8-44CB-8EA7-1FF723E5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78" y="3758774"/>
            <a:ext cx="10515600" cy="1325563"/>
          </a:xfrm>
        </p:spPr>
        <p:txBody>
          <a:bodyPr/>
          <a:lstStyle/>
          <a:p>
            <a:pPr algn="ctr"/>
            <a:r>
              <a:rPr lang="nl-NL" dirty="0" err="1"/>
              <a:t>Pan.nen.koe.ken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5A3B7B-375C-46C2-A05D-2617E3BB1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38" y="44613"/>
            <a:ext cx="4476161" cy="36200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F875654-2917-4515-B87D-7B72CBD5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859" y="5433472"/>
            <a:ext cx="3638550" cy="66675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73DC115B-14A8-498D-A87D-FCAC932CD9D1}"/>
              </a:ext>
            </a:extLst>
          </p:cNvPr>
          <p:cNvSpPr/>
          <p:nvPr/>
        </p:nvSpPr>
        <p:spPr>
          <a:xfrm>
            <a:off x="4260064" y="6076631"/>
            <a:ext cx="3817135" cy="237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F92E91B-AA73-4FC5-9AF8-DEED60D60EA1}"/>
              </a:ext>
            </a:extLst>
          </p:cNvPr>
          <p:cNvSpPr/>
          <p:nvPr/>
        </p:nvSpPr>
        <p:spPr>
          <a:xfrm rot="494701">
            <a:off x="7972230" y="5367131"/>
            <a:ext cx="337528" cy="1148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1558ACD-168A-45EB-B8B1-B2C2CB2638DF}"/>
              </a:ext>
            </a:extLst>
          </p:cNvPr>
          <p:cNvSpPr/>
          <p:nvPr/>
        </p:nvSpPr>
        <p:spPr>
          <a:xfrm rot="5850361">
            <a:off x="7666286" y="4726961"/>
            <a:ext cx="337528" cy="1148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AD474-17E8-44CB-8EA7-1FF723E5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78" y="3758774"/>
            <a:ext cx="10515600" cy="1325563"/>
          </a:xfrm>
        </p:spPr>
        <p:txBody>
          <a:bodyPr/>
          <a:lstStyle/>
          <a:p>
            <a:pPr algn="ctr"/>
            <a:endParaRPr lang="nl-NL"/>
          </a:p>
        </p:txBody>
      </p:sp>
      <p:pic>
        <p:nvPicPr>
          <p:cNvPr id="3" name="Picture 2" descr="https://visualhunt.com/photos/4/pet-cute-animals-furs.jpg?s=l">
            <a:extLst>
              <a:ext uri="{FF2B5EF4-FFF2-40B4-BE49-F238E27FC236}">
                <a16:creationId xmlns:a16="http://schemas.microsoft.com/office/drawing/2014/main" id="{572CCF0C-B9D7-42F2-9145-D4D452DED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2" y="143595"/>
            <a:ext cx="3441571" cy="34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visualhunt.com/photos/4/pet-cute-animals-furs.jpg?s=l">
            <a:extLst>
              <a:ext uri="{FF2B5EF4-FFF2-40B4-BE49-F238E27FC236}">
                <a16:creationId xmlns:a16="http://schemas.microsoft.com/office/drawing/2014/main" id="{87ECD1EF-C382-4642-A44A-E57CD8707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89" y="143593"/>
            <a:ext cx="3439851" cy="34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motormuis">
            <a:extLst>
              <a:ext uri="{FF2B5EF4-FFF2-40B4-BE49-F238E27FC236}">
                <a16:creationId xmlns:a16="http://schemas.microsoft.com/office/drawing/2014/main" id="{12AAA077-7637-4B36-A8D5-0F9AE34E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36" y="143594"/>
            <a:ext cx="4730640" cy="343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erelateerde afbeelding">
            <a:extLst>
              <a:ext uri="{FF2B5EF4-FFF2-40B4-BE49-F238E27FC236}">
                <a16:creationId xmlns:a16="http://schemas.microsoft.com/office/drawing/2014/main" id="{BB2AF562-E1BE-4FED-93DB-6DE112B1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17" y="4964392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erelateerde afbeelding">
            <a:extLst>
              <a:ext uri="{FF2B5EF4-FFF2-40B4-BE49-F238E27FC236}">
                <a16:creationId xmlns:a16="http://schemas.microsoft.com/office/drawing/2014/main" id="{071FCC4D-9FE5-4691-8948-0A15CC6B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85" y="4994287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erelateerde afbeelding">
            <a:extLst>
              <a:ext uri="{FF2B5EF4-FFF2-40B4-BE49-F238E27FC236}">
                <a16:creationId xmlns:a16="http://schemas.microsoft.com/office/drawing/2014/main" id="{DAE8A323-6672-4C87-85F7-1EE24766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992" y="496303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026CA33-1F01-4BFD-A047-2272A4E67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14" y="4994287"/>
            <a:ext cx="1681414" cy="16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8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isualhunt.com/photos/4/pet-cute-animals-furs.jpg?s=l">
            <a:extLst>
              <a:ext uri="{FF2B5EF4-FFF2-40B4-BE49-F238E27FC236}">
                <a16:creationId xmlns:a16="http://schemas.microsoft.com/office/drawing/2014/main" id="{DE528AD3-C0F7-4BA3-BE1C-053DCC38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6" y="124103"/>
            <a:ext cx="2828030" cy="282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beeldingsresultaat voor motormuis">
            <a:extLst>
              <a:ext uri="{FF2B5EF4-FFF2-40B4-BE49-F238E27FC236}">
                <a16:creationId xmlns:a16="http://schemas.microsoft.com/office/drawing/2014/main" id="{B849C432-4C27-417F-8122-64761DA5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27" y="103842"/>
            <a:ext cx="3917100" cy="28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821BAD3-219E-47E7-BED0-98AF50BBB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609" y="126511"/>
            <a:ext cx="4241084" cy="28256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38D4F5-542B-4AAE-B01D-7F2510BA2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4" y="3233230"/>
            <a:ext cx="5233546" cy="3276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00AAFE2-178B-4D53-9AE4-935DA0411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90" y="3233230"/>
            <a:ext cx="4050943" cy="32762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5386E8F-1834-44CB-A0DE-84F7B59A841B}"/>
              </a:ext>
            </a:extLst>
          </p:cNvPr>
          <p:cNvSpPr/>
          <p:nvPr/>
        </p:nvSpPr>
        <p:spPr>
          <a:xfrm>
            <a:off x="2640242" y="1340051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0ED6F42-A5C4-4512-AE7C-FEA9B953F1F9}"/>
              </a:ext>
            </a:extLst>
          </p:cNvPr>
          <p:cNvSpPr/>
          <p:nvPr/>
        </p:nvSpPr>
        <p:spPr>
          <a:xfrm rot="19962584">
            <a:off x="2274719" y="2458447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5EB9B6-74A1-4655-8ED9-4314BBB13FB7}"/>
              </a:ext>
            </a:extLst>
          </p:cNvPr>
          <p:cNvSpPr/>
          <p:nvPr/>
        </p:nvSpPr>
        <p:spPr>
          <a:xfrm>
            <a:off x="6571023" y="1391825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56D5DBCC-49A0-405B-8351-A385BBA26BFF}"/>
              </a:ext>
            </a:extLst>
          </p:cNvPr>
          <p:cNvSpPr/>
          <p:nvPr/>
        </p:nvSpPr>
        <p:spPr>
          <a:xfrm rot="19962584">
            <a:off x="6205500" y="2510221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08C0881-72B8-4272-98CC-331D0C255B4C}"/>
              </a:ext>
            </a:extLst>
          </p:cNvPr>
          <p:cNvSpPr/>
          <p:nvPr/>
        </p:nvSpPr>
        <p:spPr>
          <a:xfrm>
            <a:off x="5797587" y="1391824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48BD8AF6-8622-445E-9114-F1404FD35FA6}"/>
              </a:ext>
            </a:extLst>
          </p:cNvPr>
          <p:cNvSpPr/>
          <p:nvPr/>
        </p:nvSpPr>
        <p:spPr>
          <a:xfrm rot="19962584">
            <a:off x="5432064" y="2510220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0291E21-2CC4-43FB-AD28-9FE557216612}"/>
              </a:ext>
            </a:extLst>
          </p:cNvPr>
          <p:cNvSpPr/>
          <p:nvPr/>
        </p:nvSpPr>
        <p:spPr>
          <a:xfrm>
            <a:off x="5085120" y="1391824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3EB615EF-8FC2-4FB3-8FCB-E0FAAF7124F1}"/>
              </a:ext>
            </a:extLst>
          </p:cNvPr>
          <p:cNvSpPr/>
          <p:nvPr/>
        </p:nvSpPr>
        <p:spPr>
          <a:xfrm rot="19962584">
            <a:off x="4719597" y="2510220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5867D4E9-3929-4391-ABB1-AD73C8486D33}"/>
              </a:ext>
            </a:extLst>
          </p:cNvPr>
          <p:cNvSpPr/>
          <p:nvPr/>
        </p:nvSpPr>
        <p:spPr>
          <a:xfrm>
            <a:off x="9137760" y="1391825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F291654F-D7F1-409B-9BAB-7A0613DCEBC4}"/>
              </a:ext>
            </a:extLst>
          </p:cNvPr>
          <p:cNvSpPr/>
          <p:nvPr/>
        </p:nvSpPr>
        <p:spPr>
          <a:xfrm rot="19962584">
            <a:off x="8772237" y="2510221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9FF6046-91F7-4CC8-8EDB-C6BF5045717B}"/>
              </a:ext>
            </a:extLst>
          </p:cNvPr>
          <p:cNvSpPr/>
          <p:nvPr/>
        </p:nvSpPr>
        <p:spPr>
          <a:xfrm>
            <a:off x="8364324" y="1391824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FB213004-7364-4E5C-AEDA-1196B4D4643E}"/>
              </a:ext>
            </a:extLst>
          </p:cNvPr>
          <p:cNvSpPr/>
          <p:nvPr/>
        </p:nvSpPr>
        <p:spPr>
          <a:xfrm rot="19962584">
            <a:off x="7998801" y="2510220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D4BE662-1B70-47EB-B3E1-83DA09519DEF}"/>
              </a:ext>
            </a:extLst>
          </p:cNvPr>
          <p:cNvSpPr/>
          <p:nvPr/>
        </p:nvSpPr>
        <p:spPr>
          <a:xfrm>
            <a:off x="5085120" y="1391824"/>
            <a:ext cx="828845" cy="212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27C3F75-C885-4E50-BA87-C53234E2BA59}"/>
              </a:ext>
            </a:extLst>
          </p:cNvPr>
          <p:cNvSpPr/>
          <p:nvPr/>
        </p:nvSpPr>
        <p:spPr>
          <a:xfrm>
            <a:off x="2768509" y="4811894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547EC5E2-9FF2-4D5B-B87C-08891AD4E48F}"/>
              </a:ext>
            </a:extLst>
          </p:cNvPr>
          <p:cNvSpPr/>
          <p:nvPr/>
        </p:nvSpPr>
        <p:spPr>
          <a:xfrm rot="19962584">
            <a:off x="2402986" y="5930290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C5579F1-69FB-47C9-AA3A-F3D7F9E9BD7B}"/>
              </a:ext>
            </a:extLst>
          </p:cNvPr>
          <p:cNvSpPr/>
          <p:nvPr/>
        </p:nvSpPr>
        <p:spPr>
          <a:xfrm>
            <a:off x="1995073" y="4811893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750B5AA2-7D69-414C-A6B2-6760B0FC3457}"/>
              </a:ext>
            </a:extLst>
          </p:cNvPr>
          <p:cNvSpPr/>
          <p:nvPr/>
        </p:nvSpPr>
        <p:spPr>
          <a:xfrm rot="19962584">
            <a:off x="1629550" y="5930289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9611070B-EC38-47B8-BB1A-FFCED8CC7734}"/>
              </a:ext>
            </a:extLst>
          </p:cNvPr>
          <p:cNvSpPr/>
          <p:nvPr/>
        </p:nvSpPr>
        <p:spPr>
          <a:xfrm>
            <a:off x="1282606" y="4811893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146DD551-9C90-403D-9F56-0FF76BF513AC}"/>
              </a:ext>
            </a:extLst>
          </p:cNvPr>
          <p:cNvSpPr/>
          <p:nvPr/>
        </p:nvSpPr>
        <p:spPr>
          <a:xfrm rot="19962584">
            <a:off x="917083" y="5930289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EF5149F-FA9A-48B3-8B4D-A55578629A2C}"/>
              </a:ext>
            </a:extLst>
          </p:cNvPr>
          <p:cNvSpPr/>
          <p:nvPr/>
        </p:nvSpPr>
        <p:spPr>
          <a:xfrm>
            <a:off x="1995073" y="4811893"/>
            <a:ext cx="882487" cy="209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>
            <a:extLst>
              <a:ext uri="{FF2B5EF4-FFF2-40B4-BE49-F238E27FC236}">
                <a16:creationId xmlns:a16="http://schemas.microsoft.com/office/drawing/2014/main" id="{73359E1A-8A3A-4592-9DCE-1827C33A92C5}"/>
              </a:ext>
            </a:extLst>
          </p:cNvPr>
          <p:cNvSpPr/>
          <p:nvPr/>
        </p:nvSpPr>
        <p:spPr>
          <a:xfrm>
            <a:off x="10109472" y="4758618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B67F82CD-28EB-4B43-B2FA-A01E57B28FCF}"/>
              </a:ext>
            </a:extLst>
          </p:cNvPr>
          <p:cNvSpPr/>
          <p:nvPr/>
        </p:nvSpPr>
        <p:spPr>
          <a:xfrm rot="19962584">
            <a:off x="9743949" y="5877014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1BB701E-BD16-40C3-8710-23D7F4D15E32}"/>
              </a:ext>
            </a:extLst>
          </p:cNvPr>
          <p:cNvSpPr/>
          <p:nvPr/>
        </p:nvSpPr>
        <p:spPr>
          <a:xfrm>
            <a:off x="9336036" y="4758617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D22B3931-3CA8-43D3-BC57-43072DBDFEAE}"/>
              </a:ext>
            </a:extLst>
          </p:cNvPr>
          <p:cNvSpPr/>
          <p:nvPr/>
        </p:nvSpPr>
        <p:spPr>
          <a:xfrm rot="19962584">
            <a:off x="8970513" y="5877013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18A1C59D-9397-400A-9252-E64D318A73C6}"/>
              </a:ext>
            </a:extLst>
          </p:cNvPr>
          <p:cNvSpPr/>
          <p:nvPr/>
        </p:nvSpPr>
        <p:spPr>
          <a:xfrm>
            <a:off x="8623569" y="4758617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47354D72-1FDF-4E1E-88F5-77568A625D47}"/>
              </a:ext>
            </a:extLst>
          </p:cNvPr>
          <p:cNvSpPr/>
          <p:nvPr/>
        </p:nvSpPr>
        <p:spPr>
          <a:xfrm rot="19962584">
            <a:off x="8258046" y="5877013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0281BC71-6AD5-425E-9906-59461D48F96D}"/>
              </a:ext>
            </a:extLst>
          </p:cNvPr>
          <p:cNvSpPr/>
          <p:nvPr/>
        </p:nvSpPr>
        <p:spPr>
          <a:xfrm>
            <a:off x="7777035" y="4791532"/>
            <a:ext cx="116378" cy="1321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45C29B7B-5EC1-4D71-B2E9-811896C087A1}"/>
              </a:ext>
            </a:extLst>
          </p:cNvPr>
          <p:cNvSpPr/>
          <p:nvPr/>
        </p:nvSpPr>
        <p:spPr>
          <a:xfrm rot="19962584">
            <a:off x="7411512" y="5909928"/>
            <a:ext cx="523702" cy="34082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F19B9DA-6D92-4E46-9E97-F0C312C77DD3}"/>
              </a:ext>
            </a:extLst>
          </p:cNvPr>
          <p:cNvSpPr/>
          <p:nvPr/>
        </p:nvSpPr>
        <p:spPr>
          <a:xfrm>
            <a:off x="7777036" y="4758617"/>
            <a:ext cx="2441488" cy="2375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9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4470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23</Words>
  <Application>Microsoft Office PowerPoint</Application>
  <PresentationFormat>Breedbeeld</PresentationFormat>
  <Paragraphs>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ritmes spelen</vt:lpstr>
      <vt:lpstr>muis</vt:lpstr>
      <vt:lpstr>mo - tor</vt:lpstr>
      <vt:lpstr>Mo.tor-muis</vt:lpstr>
      <vt:lpstr>Race-wa.gen</vt:lpstr>
      <vt:lpstr>Pan.nen.koe.ken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Noten spelen</dc:title>
  <dc:creator>bgm bgm</dc:creator>
  <cp:lastModifiedBy>bgm bgm</cp:lastModifiedBy>
  <cp:revision>15</cp:revision>
  <dcterms:created xsi:type="dcterms:W3CDTF">2018-05-22T19:04:07Z</dcterms:created>
  <dcterms:modified xsi:type="dcterms:W3CDTF">2018-05-22T21:03:45Z</dcterms:modified>
</cp:coreProperties>
</file>